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63" r:id="rId3"/>
    <p:sldId id="266" r:id="rId4"/>
    <p:sldId id="265" r:id="rId5"/>
    <p:sldId id="264" r:id="rId6"/>
    <p:sldId id="268" r:id="rId7"/>
    <p:sldId id="267" r:id="rId8"/>
    <p:sldId id="269" r:id="rId9"/>
    <p:sldId id="270" r:id="rId10"/>
    <p:sldId id="27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555"/>
    <p:restoredTop sz="94658"/>
  </p:normalViewPr>
  <p:slideViewPr>
    <p:cSldViewPr snapToGrid="0">
      <p:cViewPr varScale="1">
        <p:scale>
          <a:sx n="79" d="100"/>
          <a:sy n="79" d="100"/>
        </p:scale>
        <p:origin x="216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981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318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7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75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5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1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92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04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831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462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986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2297CE-F017-7B4B-BF13-9CAE2BE24D70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BD3218-3482-B043-964C-C8284E7C04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15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hyperlink" Target="https://kids.kiddle.co/Jamie_Hewlett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kids.kiddle.co/Damon_Albar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World_music" TargetMode="External"/><Relationship Id="rId5" Type="http://schemas.openxmlformats.org/officeDocument/2006/relationships/hyperlink" Target="https://kids.kiddle.co/Electronic_music" TargetMode="External"/><Relationship Id="rId4" Type="http://schemas.openxmlformats.org/officeDocument/2006/relationships/hyperlink" Target="https://kids.kiddle.co/Hip_hop" TargetMode="External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s://kids.kiddle.co/Jamie_Hewlett" TargetMode="External"/><Relationship Id="rId7" Type="http://schemas.openxmlformats.org/officeDocument/2006/relationships/image" Target="../media/image3.jpg"/><Relationship Id="rId2" Type="http://schemas.openxmlformats.org/officeDocument/2006/relationships/hyperlink" Target="https://kids.kiddle.co/Damon_Albar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World_music" TargetMode="External"/><Relationship Id="rId5" Type="http://schemas.openxmlformats.org/officeDocument/2006/relationships/hyperlink" Target="https://kids.kiddle.co/Electronic_music" TargetMode="External"/><Relationship Id="rId4" Type="http://schemas.openxmlformats.org/officeDocument/2006/relationships/hyperlink" Target="https://kids.kiddle.co/Hip_hop" TargetMode="External"/><Relationship Id="rId9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2BD53F8-B220-55B8-35A2-90FB7737B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838"/>
            <a:ext cx="9138657" cy="68441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1299" y="249553"/>
            <a:ext cx="7943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Indie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/>
        </p:nvGraphicFramePr>
        <p:xfrm>
          <a:off x="1385981" y="1875948"/>
          <a:ext cx="6372037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0304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2611733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Gorillaz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01.09.26.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The Kooks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07.09.26.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Florence &amp; the Machine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14.09.26.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Mumford &amp; Sons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21.09.26.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Blur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28.09.26.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Oasis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05.10.26.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71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Century Gothic" panose="020B0502020202020204" pitchFamily="34" charset="0"/>
                        </a:rPr>
                        <a:t>Kaiser Chiefs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12.10.26.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706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err="1">
                          <a:latin typeface="Century Gothic" panose="020B0502020202020204" pitchFamily="34" charset="0"/>
                        </a:rPr>
                        <a:t>Artic</a:t>
                      </a:r>
                      <a:r>
                        <a:rPr lang="en-GB" sz="2400" dirty="0">
                          <a:latin typeface="Century Gothic" panose="020B0502020202020204" pitchFamily="34" charset="0"/>
                        </a:rPr>
                        <a:t> Monkeys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entury Gothic" panose="020B0502020202020204" pitchFamily="34" charset="0"/>
                        </a:rPr>
                        <a:t>19.10.26.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74897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9A89A9E-35E4-F848-9EA1-521D86FE51E6}"/>
              </a:ext>
            </a:extLst>
          </p:cNvPr>
          <p:cNvSpPr txBox="1"/>
          <p:nvPr/>
        </p:nvSpPr>
        <p:spPr>
          <a:xfrm>
            <a:off x="7630122" y="6199878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Term 1.1.</a:t>
            </a:r>
          </a:p>
        </p:txBody>
      </p:sp>
    </p:spTree>
    <p:extLst>
      <p:ext uri="{BB962C8B-B14F-4D97-AF65-F5344CB8AC3E}">
        <p14:creationId xmlns:p14="http://schemas.microsoft.com/office/powerpoint/2010/main" val="3463086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6AE71-A156-1D4B-9B2F-C12B5CAAD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550621" cy="1020417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GB" sz="6000" b="1" dirty="0">
                <a:latin typeface="Century Gothic" panose="020B0502020202020204" pitchFamily="34" charset="0"/>
              </a:rPr>
              <a:t>Gorillaz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5AF18-74A1-C848-B1D0-AB0AAC9AA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270" y="1243796"/>
            <a:ext cx="4797287" cy="5484041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sz="2000" dirty="0">
                <a:latin typeface="Century Gothic" panose="020B0502020202020204" pitchFamily="34" charset="0"/>
              </a:rPr>
              <a:t>Gorillaz is a super cool English virtual band created in 1998 by musician </a:t>
            </a:r>
            <a:r>
              <a:rPr lang="en-GB" sz="2000" dirty="0">
                <a:latin typeface="Century Gothic" panose="020B0502020202020204" pitchFamily="34" charset="0"/>
                <a:hlinkClick r:id="rId2" tooltip="Damon Albarn"/>
              </a:rPr>
              <a:t>Damon Albarn</a:t>
            </a:r>
            <a:r>
              <a:rPr lang="en-GB" sz="2000" dirty="0">
                <a:latin typeface="Century Gothic" panose="020B0502020202020204" pitchFamily="34" charset="0"/>
              </a:rPr>
              <a:t> and artist </a:t>
            </a:r>
            <a:r>
              <a:rPr lang="en-GB" sz="2000" dirty="0">
                <a:latin typeface="Century Gothic" panose="020B0502020202020204" pitchFamily="34" charset="0"/>
                <a:hlinkClick r:id="rId3" tooltip="Jamie Hewlett"/>
              </a:rPr>
              <a:t>Jamie Hewlett</a:t>
            </a:r>
            <a:r>
              <a:rPr lang="en-GB" sz="2000" dirty="0">
                <a:latin typeface="Century Gothic" panose="020B0502020202020204" pitchFamily="34" charset="0"/>
              </a:rPr>
              <a:t>. </a:t>
            </a:r>
          </a:p>
          <a:p>
            <a:pPr fontAlgn="base"/>
            <a:r>
              <a:rPr lang="en-GB" sz="2000" dirty="0">
                <a:latin typeface="Century Gothic" panose="020B0502020202020204" pitchFamily="34" charset="0"/>
              </a:rPr>
              <a:t>What makes them special is that the main band members are four animated characters! </a:t>
            </a:r>
          </a:p>
          <a:p>
            <a:pPr fontAlgn="base"/>
            <a:r>
              <a:rPr lang="en-GB" sz="2000" dirty="0">
                <a:latin typeface="Century Gothic" panose="020B0502020202020204" pitchFamily="34" charset="0"/>
              </a:rPr>
              <a:t>You can find the Gorillaz characters in their awesome music videos, fun interviews, comic strips, and short cartoons. </a:t>
            </a:r>
          </a:p>
          <a:p>
            <a:pPr fontAlgn="base"/>
            <a:r>
              <a:rPr lang="en-GB" sz="2000" dirty="0">
                <a:latin typeface="Century Gothic" panose="020B0502020202020204" pitchFamily="34" charset="0"/>
              </a:rPr>
              <a:t>Damon Albarn is the only real-life musician who is always part of the music. He loves to work with many different artists and musicians on their songs.</a:t>
            </a:r>
          </a:p>
          <a:p>
            <a:pPr fontAlgn="base"/>
            <a:r>
              <a:rPr lang="en-GB" sz="2000" dirty="0">
                <a:latin typeface="Century Gothic" panose="020B0502020202020204" pitchFamily="34" charset="0"/>
              </a:rPr>
              <a:t>With Gorillaz, Damon Albarn explored many musical styles like </a:t>
            </a:r>
            <a:r>
              <a:rPr lang="en-GB" sz="2000" dirty="0">
                <a:latin typeface="Century Gothic" panose="020B0502020202020204" pitchFamily="34" charset="0"/>
                <a:hlinkClick r:id="rId4" tooltip="Hip hop"/>
              </a:rPr>
              <a:t>hip hop</a:t>
            </a:r>
            <a:r>
              <a:rPr lang="en-GB" sz="2000" dirty="0">
                <a:latin typeface="Century Gothic" panose="020B0502020202020204" pitchFamily="34" charset="0"/>
              </a:rPr>
              <a:t>, </a:t>
            </a:r>
            <a:r>
              <a:rPr lang="en-GB" sz="2000" dirty="0">
                <a:latin typeface="Century Gothic" panose="020B0502020202020204" pitchFamily="34" charset="0"/>
                <a:hlinkClick r:id="rId5" tooltip="Electronic music"/>
              </a:rPr>
              <a:t>electronic</a:t>
            </a:r>
            <a:r>
              <a:rPr lang="en-GB" sz="2000" dirty="0">
                <a:latin typeface="Century Gothic" panose="020B0502020202020204" pitchFamily="34" charset="0"/>
              </a:rPr>
              <a:t>, and </a:t>
            </a:r>
            <a:r>
              <a:rPr lang="en-GB" sz="2000" dirty="0">
                <a:latin typeface="Century Gothic" panose="020B0502020202020204" pitchFamily="34" charset="0"/>
                <a:hlinkClick r:id="rId6" tooltip="World music"/>
              </a:rPr>
              <a:t>world music</a:t>
            </a:r>
            <a:r>
              <a:rPr lang="en-GB" sz="2000" dirty="0"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4" name="Picture 3" descr="Gorillaz | Music Hub | Fandom">
            <a:extLst>
              <a:ext uri="{FF2B5EF4-FFF2-40B4-BE49-F238E27FC236}">
                <a16:creationId xmlns:a16="http://schemas.microsoft.com/office/drawing/2014/main" id="{78475088-64B1-95A8-A615-C71E4B2954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1270" y="-24093"/>
            <a:ext cx="4028659" cy="2326153"/>
          </a:xfrm>
          <a:prstGeom prst="rect">
            <a:avLst/>
          </a:prstGeom>
        </p:spPr>
      </p:pic>
      <p:pic>
        <p:nvPicPr>
          <p:cNvPr id="9" name="Picture 8" descr="Gorillaz come out of the cage for a new generation | CNN">
            <a:extLst>
              <a:ext uri="{FF2B5EF4-FFF2-40B4-BE49-F238E27FC236}">
                <a16:creationId xmlns:a16="http://schemas.microsoft.com/office/drawing/2014/main" id="{7117D417-8E9A-B1C1-579D-27066ED888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3305" y="2302062"/>
            <a:ext cx="4028658" cy="2302062"/>
          </a:xfrm>
          <a:prstGeom prst="rect">
            <a:avLst/>
          </a:prstGeom>
        </p:spPr>
      </p:pic>
      <p:pic>
        <p:nvPicPr>
          <p:cNvPr id="10" name="Picture 9" descr="Gorillaz creators Damon Albarn and Jamie Hewlett on the cartoon band's  past, present, and future: The Music Mix Q&amp;A">
            <a:extLst>
              <a:ext uri="{FF2B5EF4-FFF2-40B4-BE49-F238E27FC236}">
                <a16:creationId xmlns:a16="http://schemas.microsoft.com/office/drawing/2014/main" id="{864C2786-063B-BEFE-B107-FCCD8D4BBD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11270" y="4555939"/>
            <a:ext cx="4030692" cy="23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99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B17EC76-4E78-6043-8C0B-544346F01DBC}"/>
              </a:ext>
            </a:extLst>
          </p:cNvPr>
          <p:cNvSpPr txBox="1"/>
          <p:nvPr/>
        </p:nvSpPr>
        <p:spPr>
          <a:xfrm>
            <a:off x="45779" y="2030591"/>
            <a:ext cx="4411433" cy="4916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Gorillaz is a super cool English virtual band created in 1998 by musician </a:t>
            </a:r>
            <a:r>
              <a:rPr lang="en-US" sz="1400" dirty="0">
                <a:latin typeface="Century Gothic" panose="020B0502020202020204" pitchFamily="34" charset="0"/>
                <a:hlinkClick r:id="rId2" tooltip="Damon Albarn"/>
              </a:rPr>
              <a:t>Damon Albarn</a:t>
            </a:r>
            <a:r>
              <a:rPr lang="en-US" sz="1400" dirty="0">
                <a:latin typeface="Century Gothic" panose="020B0502020202020204" pitchFamily="34" charset="0"/>
              </a:rPr>
              <a:t> and artist </a:t>
            </a:r>
            <a:r>
              <a:rPr lang="en-US" sz="1400" dirty="0">
                <a:latin typeface="Century Gothic" panose="020B0502020202020204" pitchFamily="34" charset="0"/>
                <a:hlinkClick r:id="rId3" tooltip="Jamie Hewlett"/>
              </a:rPr>
              <a:t>Jamie Hewlett</a:t>
            </a:r>
            <a:r>
              <a:rPr lang="en-US" sz="1400" dirty="0">
                <a:latin typeface="Century Gothic" panose="020B0502020202020204" pitchFamily="34" charset="0"/>
              </a:rPr>
              <a:t>. 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What makes them special is that the main band members are four animated characters! 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You can find the Gorillaz characters in their awesome music videos, fun interviews, comic strips, and short cartoons. 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Damon Albarn is the only real-life musician who is always part of the music. He loves to work with many different artists and musicians on their songs.</a:t>
            </a: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285750"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latin typeface="Century Gothic" panose="020B0502020202020204" pitchFamily="34" charset="0"/>
              </a:rPr>
              <a:t>With Gorillaz, Damon Albarn explored many musical styles like </a:t>
            </a:r>
            <a:r>
              <a:rPr lang="en-US" sz="1400" dirty="0">
                <a:latin typeface="Century Gothic" panose="020B0502020202020204" pitchFamily="34" charset="0"/>
                <a:hlinkClick r:id="rId4" tooltip="Hip hop"/>
              </a:rPr>
              <a:t>hip hop</a:t>
            </a:r>
            <a:r>
              <a:rPr lang="en-US" sz="1400" dirty="0">
                <a:latin typeface="Century Gothic" panose="020B0502020202020204" pitchFamily="34" charset="0"/>
              </a:rPr>
              <a:t>, </a:t>
            </a:r>
            <a:r>
              <a:rPr lang="en-US" sz="1400" dirty="0">
                <a:latin typeface="Century Gothic" panose="020B0502020202020204" pitchFamily="34" charset="0"/>
                <a:hlinkClick r:id="rId5" tooltip="Electronic music"/>
              </a:rPr>
              <a:t>electronic</a:t>
            </a:r>
            <a:r>
              <a:rPr lang="en-US" sz="1400" dirty="0">
                <a:latin typeface="Century Gothic" panose="020B0502020202020204" pitchFamily="34" charset="0"/>
              </a:rPr>
              <a:t>, and </a:t>
            </a:r>
            <a:r>
              <a:rPr lang="en-US" sz="1400" dirty="0">
                <a:latin typeface="Century Gothic" panose="020B0502020202020204" pitchFamily="34" charset="0"/>
                <a:hlinkClick r:id="rId6" tooltip="World music"/>
              </a:rPr>
              <a:t>world music</a:t>
            </a:r>
            <a:r>
              <a:rPr lang="en-US" sz="1400" dirty="0">
                <a:latin typeface="Century Gothic" panose="020B0502020202020204" pitchFamily="34" charset="0"/>
              </a:rPr>
              <a:t>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 dirty="0"/>
          </a:p>
        </p:txBody>
      </p:sp>
      <p:pic>
        <p:nvPicPr>
          <p:cNvPr id="10" name="Picture 9" descr="Gorillaz come out of the cage for a new generation | CNN">
            <a:extLst>
              <a:ext uri="{FF2B5EF4-FFF2-40B4-BE49-F238E27FC236}">
                <a16:creationId xmlns:a16="http://schemas.microsoft.com/office/drawing/2014/main" id="{3949E018-196B-92BA-F70B-D52141EE07D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7740" r="15890" b="-1"/>
          <a:stretch>
            <a:fillRect/>
          </a:stretch>
        </p:blipFill>
        <p:spPr>
          <a:xfrm>
            <a:off x="4572000" y="10"/>
            <a:ext cx="4572000" cy="4488855"/>
          </a:xfrm>
          <a:prstGeom prst="rect">
            <a:avLst/>
          </a:prstGeom>
        </p:spPr>
      </p:pic>
      <p:pic>
        <p:nvPicPr>
          <p:cNvPr id="3" name="Picture 2" descr="Gorillaz | Music Hub | Fandom">
            <a:extLst>
              <a:ext uri="{FF2B5EF4-FFF2-40B4-BE49-F238E27FC236}">
                <a16:creationId xmlns:a16="http://schemas.microsoft.com/office/drawing/2014/main" id="{7F226143-9A82-6F49-FF74-D5FFF0ACC19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6179" r="10863" b="1"/>
          <a:stretch>
            <a:fillRect/>
          </a:stretch>
        </p:blipFill>
        <p:spPr>
          <a:xfrm>
            <a:off x="4572000" y="4488874"/>
            <a:ext cx="2003366" cy="2369126"/>
          </a:xfrm>
          <a:prstGeom prst="rect">
            <a:avLst/>
          </a:prstGeom>
        </p:spPr>
      </p:pic>
      <p:pic>
        <p:nvPicPr>
          <p:cNvPr id="11" name="Picture 10" descr="Gorillaz creators Damon Albarn and Jamie Hewlett on the cartoon band's  past, present, and future: The Music Mix Q&amp;A">
            <a:extLst>
              <a:ext uri="{FF2B5EF4-FFF2-40B4-BE49-F238E27FC236}">
                <a16:creationId xmlns:a16="http://schemas.microsoft.com/office/drawing/2014/main" id="{9D8AD5B3-8B95-236D-2574-558AFD4BB47F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9085" r="17138" b="-1"/>
          <a:stretch>
            <a:fillRect/>
          </a:stretch>
        </p:blipFill>
        <p:spPr>
          <a:xfrm>
            <a:off x="6575366" y="4488873"/>
            <a:ext cx="2568634" cy="236912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E3456DB-0217-8335-AC99-4E1B9B3A313F}"/>
              </a:ext>
            </a:extLst>
          </p:cNvPr>
          <p:cNvSpPr/>
          <p:nvPr/>
        </p:nvSpPr>
        <p:spPr>
          <a:xfrm>
            <a:off x="571500" y="422031"/>
            <a:ext cx="2919844" cy="118148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1949E1-DD55-414E-B665-947FA14D6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823" y="451544"/>
            <a:ext cx="3435233" cy="14024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 b="1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Gorillaz</a:t>
            </a:r>
          </a:p>
        </p:txBody>
      </p:sp>
    </p:spTree>
    <p:extLst>
      <p:ext uri="{BB962C8B-B14F-4D97-AF65-F5344CB8AC3E}">
        <p14:creationId xmlns:p14="http://schemas.microsoft.com/office/powerpoint/2010/main" val="1772113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he Kooks' New Album Set For Early 2011 | Live4ever Media">
            <a:extLst>
              <a:ext uri="{FF2B5EF4-FFF2-40B4-BE49-F238E27FC236}">
                <a16:creationId xmlns:a16="http://schemas.microsoft.com/office/drawing/2014/main" id="{B18D09DF-5246-F72B-1639-139D4BBBCC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7045"/>
          <a:stretch>
            <a:fillRect/>
          </a:stretch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8" name="Picture 7" descr="The Kooks (Music) - TV Tropes">
            <a:extLst>
              <a:ext uri="{FF2B5EF4-FFF2-40B4-BE49-F238E27FC236}">
                <a16:creationId xmlns:a16="http://schemas.microsoft.com/office/drawing/2014/main" id="{6EF91396-7347-64B7-0186-9C47D1B8AF2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948" r="20224" b="-1"/>
          <a:stretch>
            <a:fillRect/>
          </a:stretch>
        </p:blipFill>
        <p:spPr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587630-3629-D043-A4FA-92F6DF442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2" y="12722"/>
            <a:ext cx="3624601" cy="1243584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The Kooks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1B212F-A589-855B-7E72-A6E179C09874}"/>
              </a:ext>
            </a:extLst>
          </p:cNvPr>
          <p:cNvSpPr/>
          <p:nvPr/>
        </p:nvSpPr>
        <p:spPr>
          <a:xfrm>
            <a:off x="0" y="980661"/>
            <a:ext cx="4121426" cy="13602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48201-6156-764A-BA5A-DD1C33988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678" y="1415332"/>
            <a:ext cx="3624602" cy="5442668"/>
          </a:xfrm>
        </p:spPr>
        <p:txBody>
          <a:bodyPr>
            <a:normAutofit/>
          </a:bodyPr>
          <a:lstStyle/>
          <a:p>
            <a:pPr marL="342900" lvl="0" indent="-342900" fontAlgn="t"/>
            <a:r>
              <a:rPr lang="en-GB" sz="1600" dirty="0">
                <a:latin typeface="Century Gothic" panose="020B0502020202020204" pitchFamily="34" charset="0"/>
              </a:rPr>
              <a:t>The Kooks are a British indie rock band from Brighton, England. They were founded by Luke Pritchard, Hugh Harris, and Paul Garred and became successful around the world. </a:t>
            </a:r>
          </a:p>
          <a:p>
            <a:pPr marL="342900" lvl="0" indent="-342900" fontAlgn="t"/>
            <a:r>
              <a:rPr lang="en-GB" sz="1600" dirty="0">
                <a:latin typeface="Century Gothic" panose="020B0502020202020204" pitchFamily="34" charset="0"/>
              </a:rPr>
              <a:t>The band has been making music since 2004. Their catchy songs helped them become one of the leading bands in the British indie music scene. </a:t>
            </a:r>
          </a:p>
          <a:p>
            <a:pPr marL="342900" lvl="0" indent="-342900" fontAlgn="t"/>
            <a:r>
              <a:rPr lang="en-GB" sz="1600" dirty="0">
                <a:latin typeface="Century Gothic" panose="020B0502020202020204" pitchFamily="34" charset="0"/>
              </a:rPr>
              <a:t>Their first album, Inside In/Inside Out (2006), was very popular. It sold so well in the UK that it was certified four-times Platinum. </a:t>
            </a:r>
          </a:p>
          <a:p>
            <a:pPr marL="342900" lvl="0" indent="-342900" fontAlgn="t"/>
            <a:r>
              <a:rPr lang="en-GB" sz="1600" dirty="0">
                <a:latin typeface="Century Gothic" panose="020B0502020202020204" pitchFamily="34" charset="0"/>
              </a:rPr>
              <a:t>The band's name came from a David Bowie song. The members chose the name after hearing the song "Kooks" on Bowie’s album </a:t>
            </a:r>
            <a:r>
              <a:rPr lang="en-GB" sz="1600" i="1" dirty="0">
                <a:latin typeface="Century Gothic" panose="020B0502020202020204" pitchFamily="34" charset="0"/>
              </a:rPr>
              <a:t>Hunky Dory</a:t>
            </a:r>
            <a:endParaRPr lang="en-GB" sz="1600" dirty="0">
              <a:latin typeface="Century Gothic" panose="020B0502020202020204" pitchFamily="34" charset="0"/>
            </a:endParaRP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472353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orence and the Machine review, Los Angeles: Dance fever sweeps a lavish  movie palace | The Independent">
            <a:extLst>
              <a:ext uri="{FF2B5EF4-FFF2-40B4-BE49-F238E27FC236}">
                <a16:creationId xmlns:a16="http://schemas.microsoft.com/office/drawing/2014/main" id="{456B44C3-6E66-844F-0C29-627EA55D81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5364" b="9091"/>
          <a:stretch>
            <a:fillRect/>
          </a:stretch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82547C9-C281-CF4B-9220-91159B16B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14" y="334767"/>
            <a:ext cx="5453204" cy="50876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200" b="1" dirty="0">
                <a:solidFill>
                  <a:srgbClr val="866699"/>
                </a:solidFill>
                <a:latin typeface="Century Gothic" panose="020B0502020202020204" pitchFamily="34" charset="0"/>
              </a:rPr>
              <a:t>Florence &amp; the Machine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612F44-EB7A-7E86-6CC9-7C78B59CB67C}"/>
              </a:ext>
            </a:extLst>
          </p:cNvPr>
          <p:cNvSpPr/>
          <p:nvPr/>
        </p:nvSpPr>
        <p:spPr>
          <a:xfrm>
            <a:off x="159026" y="710819"/>
            <a:ext cx="2959077" cy="18601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7B6C00-558E-EC40-90FC-722B0238F695}"/>
              </a:ext>
            </a:extLst>
          </p:cNvPr>
          <p:cNvSpPr txBox="1"/>
          <p:nvPr/>
        </p:nvSpPr>
        <p:spPr>
          <a:xfrm>
            <a:off x="62975" y="1344424"/>
            <a:ext cx="3634382" cy="531151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Florence and the Machine is an English band that started in London in 2007. The lead singer is Florence Welch.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 band became famous after being featured on BBC Music Introducing. They also won the "Critics' Choice" award at the Brit Awards in 2009.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Their first album, Lungs, was released in 2009. It became very popular and reached number one on the UK Albums Chart in 2010.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Century Gothic" panose="020B0502020202020204" pitchFamily="34" charset="0"/>
              </a:rPr>
              <a:t>The band's name came from a joke between Florence Welch and her friend Isabella Summers. Florence called herself "Florence Robot" and Isabella was known as "Isa Machine." </a:t>
            </a:r>
          </a:p>
        </p:txBody>
      </p:sp>
    </p:spTree>
    <p:extLst>
      <p:ext uri="{BB962C8B-B14F-4D97-AF65-F5344CB8AC3E}">
        <p14:creationId xmlns:p14="http://schemas.microsoft.com/office/powerpoint/2010/main" val="701867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49E1-DD55-414E-B665-947FA14D6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872119"/>
            <a:ext cx="2806511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B32504"/>
                </a:solidFill>
                <a:latin typeface="Century Gothic" panose="020B0502020202020204" pitchFamily="34" charset="0"/>
              </a:rPr>
              <a:t>Mumford &amp; Sons</a:t>
            </a:r>
          </a:p>
        </p:txBody>
      </p:sp>
      <p:pic>
        <p:nvPicPr>
          <p:cNvPr id="3" name="Picture 2" descr="Mumford &amp; Sons: Rattle and Strum">
            <a:extLst>
              <a:ext uri="{FF2B5EF4-FFF2-40B4-BE49-F238E27FC236}">
                <a16:creationId xmlns:a16="http://schemas.microsoft.com/office/drawing/2014/main" id="{06A050D5-04B4-0705-36AB-9DAE97C5E5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2" b="39004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17EC76-4E78-6043-8C0B-544346F01DBC}"/>
              </a:ext>
            </a:extLst>
          </p:cNvPr>
          <p:cNvSpPr txBox="1"/>
          <p:nvPr/>
        </p:nvSpPr>
        <p:spPr>
          <a:xfrm>
            <a:off x="2806511" y="3752850"/>
            <a:ext cx="6337489" cy="3105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</a:rPr>
              <a:t>Mumford &amp; Sons is an English folk rock band that started in London in 2007.</a:t>
            </a:r>
            <a:r>
              <a:rPr lang="en-US" sz="1400" dirty="0">
                <a:latin typeface="Century Gothic" panose="020B0502020202020204" pitchFamily="34" charset="0"/>
              </a:rPr>
              <a:t> The band's main members are Marcus Mumford, Ted Dwane, and Ben Lovett.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</a:rPr>
              <a:t>The band's name comes from Marcus Mumford.</a:t>
            </a:r>
            <a:r>
              <a:rPr lang="en-US" sz="1400" dirty="0">
                <a:latin typeface="Century Gothic" panose="020B0502020202020204" pitchFamily="34" charset="0"/>
              </a:rPr>
              <a:t> Another band member, Ben Lovett, said they chose the name because it sounded like an old family business.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</a:rPr>
              <a:t>Their first album, </a:t>
            </a:r>
            <a:r>
              <a:rPr lang="en-US" sz="1400" b="1" i="1" dirty="0">
                <a:latin typeface="Century Gothic" panose="020B0502020202020204" pitchFamily="34" charset="0"/>
              </a:rPr>
              <a:t>Sigh No More</a:t>
            </a:r>
            <a:r>
              <a:rPr lang="en-US" sz="1400" b="1" dirty="0">
                <a:latin typeface="Century Gothic" panose="020B0502020202020204" pitchFamily="34" charset="0"/>
              </a:rPr>
              <a:t>, was released in 2009 and became very popular in both the UK and the United States.</a:t>
            </a:r>
            <a:r>
              <a:rPr lang="en-US" sz="1400" dirty="0">
                <a:latin typeface="Century Gothic" panose="020B0502020202020204" pitchFamily="34" charset="0"/>
              </a:rPr>
              <a:t>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latin typeface="Century Gothic" panose="020B0502020202020204" pitchFamily="34" charset="0"/>
              </a:rPr>
              <a:t>Mumford &amp; Sons have won many awards.</a:t>
            </a:r>
            <a:r>
              <a:rPr lang="en-US" sz="1400" dirty="0">
                <a:latin typeface="Century Gothic" panose="020B0502020202020204" pitchFamily="34" charset="0"/>
              </a:rPr>
              <a:t> Their album </a:t>
            </a:r>
            <a:r>
              <a:rPr lang="en-US" sz="1400" i="1" dirty="0">
                <a:latin typeface="Century Gothic" panose="020B0502020202020204" pitchFamily="34" charset="0"/>
              </a:rPr>
              <a:t>Babel</a:t>
            </a:r>
            <a:r>
              <a:rPr lang="en-US" sz="1400" dirty="0">
                <a:latin typeface="Century Gothic" panose="020B0502020202020204" pitchFamily="34" charset="0"/>
              </a:rPr>
              <a:t> won the Grammy Award for Album of the Year, and they won the Brit Award for Best British Group in 2013.</a:t>
            </a:r>
          </a:p>
        </p:txBody>
      </p:sp>
    </p:spTree>
    <p:extLst>
      <p:ext uri="{BB962C8B-B14F-4D97-AF65-F5344CB8AC3E}">
        <p14:creationId xmlns:p14="http://schemas.microsoft.com/office/powerpoint/2010/main" val="3573956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lur: The Best Of - Compilation by Blur | Spotify">
            <a:extLst>
              <a:ext uri="{FF2B5EF4-FFF2-40B4-BE49-F238E27FC236}">
                <a16:creationId xmlns:a16="http://schemas.microsoft.com/office/drawing/2014/main" id="{2AE1FEA0-D127-ADEA-610E-7E897ECFCB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52" r="9333"/>
          <a:stretch>
            <a:fillRect/>
          </a:stretch>
        </p:blipFill>
        <p:spPr>
          <a:xfrm>
            <a:off x="-7413" y="10"/>
            <a:ext cx="490766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17EC76-4E78-6043-8C0B-544346F01DBC}"/>
              </a:ext>
            </a:extLst>
          </p:cNvPr>
          <p:cNvSpPr txBox="1"/>
          <p:nvPr/>
        </p:nvSpPr>
        <p:spPr>
          <a:xfrm>
            <a:off x="5022574" y="1747154"/>
            <a:ext cx="3962400" cy="494733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latin typeface="Century Gothic" panose="020B0502020202020204" pitchFamily="34" charset="0"/>
              </a:rPr>
              <a:t>Blur is an English rock band that started in London in 1988.</a:t>
            </a:r>
            <a:r>
              <a:rPr lang="en-US" sz="1600" dirty="0">
                <a:latin typeface="Century Gothic" panose="020B0502020202020204" pitchFamily="34" charset="0"/>
              </a:rPr>
              <a:t> Before they were called Blur, the band was known as </a:t>
            </a:r>
            <a:r>
              <a:rPr lang="en-US" sz="1600" b="1" dirty="0">
                <a:latin typeface="Century Gothic" panose="020B0502020202020204" pitchFamily="34" charset="0"/>
              </a:rPr>
              <a:t>Seymour</a:t>
            </a:r>
            <a:r>
              <a:rPr lang="en-US" sz="1600" dirty="0">
                <a:latin typeface="Century Gothic" panose="020B0502020202020204" pitchFamily="34" charset="0"/>
              </a:rPr>
              <a:t>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latin typeface="Century Gothic" panose="020B0502020202020204" pitchFamily="34" charset="0"/>
              </a:rPr>
              <a:t>The band's members are Damon Albarn, Graham Coxon, Alex James, and Dave Rowntree.</a:t>
            </a:r>
            <a:r>
              <a:rPr lang="en-US" sz="1600" dirty="0">
                <a:latin typeface="Century Gothic" panose="020B0502020202020204" pitchFamily="34" charset="0"/>
              </a:rPr>
              <a:t> They sing and play instruments including guitar, bass guitar, and drums.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latin typeface="Century Gothic" panose="020B0502020202020204" pitchFamily="34" charset="0"/>
              </a:rPr>
              <a:t>Blur helped make Britpop music very popular in the 1990s.</a:t>
            </a:r>
            <a:r>
              <a:rPr lang="en-US" sz="1600" dirty="0">
                <a:latin typeface="Century Gothic" panose="020B0502020202020204" pitchFamily="34" charset="0"/>
              </a:rPr>
              <a:t> Britpop is a style of music with catchy guitar tunes and songs about British life and culture.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latin typeface="Century Gothic" panose="020B0502020202020204" pitchFamily="34" charset="0"/>
              </a:rPr>
              <a:t>One of Blur's most famous albums is </a:t>
            </a:r>
            <a:r>
              <a:rPr lang="en-US" sz="1600" b="1" i="1" dirty="0">
                <a:latin typeface="Century Gothic" panose="020B0502020202020204" pitchFamily="34" charset="0"/>
              </a:rPr>
              <a:t>Parklife</a:t>
            </a:r>
            <a:r>
              <a:rPr lang="en-US" sz="1600" b="1" dirty="0">
                <a:latin typeface="Century Gothic" panose="020B0502020202020204" pitchFamily="34" charset="0"/>
              </a:rPr>
              <a:t> (1994).</a:t>
            </a:r>
            <a:r>
              <a:rPr lang="en-US" sz="1600" dirty="0">
                <a:latin typeface="Century Gothic" panose="020B0502020202020204" pitchFamily="34" charset="0"/>
              </a:rPr>
              <a:t> It was part of a series of successful albums that made the band famous across the UK.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8ED3A6-A4D5-3DC4-1B70-D4A4FBC39B97}"/>
              </a:ext>
            </a:extLst>
          </p:cNvPr>
          <p:cNvSpPr/>
          <p:nvPr/>
        </p:nvSpPr>
        <p:spPr>
          <a:xfrm>
            <a:off x="5908431" y="539262"/>
            <a:ext cx="1406769" cy="5888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1949E1-DD55-414E-B665-947FA14D6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8411" y="0"/>
            <a:ext cx="3350059" cy="141527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2500" b="1" dirty="0">
                <a:solidFill>
                  <a:srgbClr val="0076C0"/>
                </a:solidFill>
                <a:latin typeface="Century Gothic" panose="020B0502020202020204" pitchFamily="34" charset="0"/>
              </a:rPr>
              <a:t>blur</a:t>
            </a:r>
          </a:p>
        </p:txBody>
      </p:sp>
    </p:spTree>
    <p:extLst>
      <p:ext uri="{BB962C8B-B14F-4D97-AF65-F5344CB8AC3E}">
        <p14:creationId xmlns:p14="http://schemas.microsoft.com/office/powerpoint/2010/main" val="3256172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21573-A87B-3C46-AF64-1F71C466B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76" y="3925127"/>
            <a:ext cx="2468166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dirty="0">
                <a:latin typeface="Century Gothic" panose="020B0502020202020204" pitchFamily="34" charset="0"/>
              </a:rPr>
              <a:t>Oasis</a:t>
            </a:r>
          </a:p>
        </p:txBody>
      </p:sp>
      <p:pic>
        <p:nvPicPr>
          <p:cNvPr id="3" name="Picture 2" descr="The Oasis Connection to Swindon – Entertainment Swindon">
            <a:extLst>
              <a:ext uri="{FF2B5EF4-FFF2-40B4-BE49-F238E27FC236}">
                <a16:creationId xmlns:a16="http://schemas.microsoft.com/office/drawing/2014/main" id="{DE40DD9B-96DB-E38A-B782-7C1D82228B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932" b="37962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564C31-E3EC-FD4D-9E4C-675D8A88505D}"/>
              </a:ext>
            </a:extLst>
          </p:cNvPr>
          <p:cNvSpPr txBox="1"/>
          <p:nvPr/>
        </p:nvSpPr>
        <p:spPr>
          <a:xfrm>
            <a:off x="2730664" y="3710613"/>
            <a:ext cx="6413336" cy="3147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900" b="1" dirty="0">
                <a:latin typeface="Century Gothic" panose="020B0502020202020204" pitchFamily="34" charset="0"/>
              </a:rPr>
              <a:t>Oasis is a famous English rock band from Manchester.</a:t>
            </a:r>
            <a:r>
              <a:rPr lang="en-GB" sz="1900" dirty="0">
                <a:latin typeface="Century Gothic" panose="020B0502020202020204" pitchFamily="34" charset="0"/>
              </a:rPr>
              <a:t> The band started in 1991 and became one of the most successful bands of the Britpop music era.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900" b="1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900" b="1" dirty="0">
                <a:latin typeface="Century Gothic" panose="020B0502020202020204" pitchFamily="34" charset="0"/>
              </a:rPr>
              <a:t>The band's most famous members are brothers Liam Gallagher and Noel Gallagher.</a:t>
            </a:r>
            <a:r>
              <a:rPr lang="en-GB" sz="1900" dirty="0">
                <a:latin typeface="Century Gothic" panose="020B0502020202020204" pitchFamily="34" charset="0"/>
              </a:rPr>
              <a:t> Liam is the lead singer, while Noel joined shortly after the band formed and became its main songwriter.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900" b="1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900" b="1" dirty="0">
                <a:latin typeface="Century Gothic" panose="020B0502020202020204" pitchFamily="34" charset="0"/>
              </a:rPr>
              <a:t>Their first album, </a:t>
            </a:r>
            <a:r>
              <a:rPr lang="en-GB" sz="1900" b="1" i="1" dirty="0">
                <a:latin typeface="Century Gothic" panose="020B0502020202020204" pitchFamily="34" charset="0"/>
              </a:rPr>
              <a:t>Definitely Maybe</a:t>
            </a:r>
            <a:r>
              <a:rPr lang="en-GB" sz="1900" b="1" dirty="0">
                <a:latin typeface="Century Gothic" panose="020B0502020202020204" pitchFamily="34" charset="0"/>
              </a:rPr>
              <a:t> (1994), was a huge success.</a:t>
            </a:r>
            <a:r>
              <a:rPr lang="en-GB" sz="1900" dirty="0">
                <a:latin typeface="Century Gothic" panose="020B0502020202020204" pitchFamily="34" charset="0"/>
              </a:rPr>
              <a:t> It became the fastest-selling debut album in British history at the time.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900" b="1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900" b="1" dirty="0">
                <a:latin typeface="Century Gothic" panose="020B0502020202020204" pitchFamily="34" charset="0"/>
              </a:rPr>
              <a:t>Oasis recorded famous songs such as "Wonderwall" and "Don't Look Back in Anger".</a:t>
            </a:r>
            <a:r>
              <a:rPr lang="en-GB" sz="1900" dirty="0">
                <a:latin typeface="Century Gothic" panose="020B0502020202020204" pitchFamily="34" charset="0"/>
              </a:rPr>
              <a:t> Their album</a:t>
            </a:r>
            <a:r>
              <a:rPr lang="en-GB" sz="1900" i="1" dirty="0">
                <a:latin typeface="Century Gothic" panose="020B0502020202020204" pitchFamily="34" charset="0"/>
              </a:rPr>
              <a:t>(What's the Story) Morning Glory?</a:t>
            </a:r>
            <a:r>
              <a:rPr lang="en-GB" sz="1900" dirty="0">
                <a:latin typeface="Century Gothic" panose="020B0502020202020204" pitchFamily="34" charset="0"/>
              </a:rPr>
              <a:t> became one of the best-selling albums in the world.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363393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ream Kaiser Chiefs music | Listen to songs, albums, playlists for free on  SoundCloud">
            <a:extLst>
              <a:ext uri="{FF2B5EF4-FFF2-40B4-BE49-F238E27FC236}">
                <a16:creationId xmlns:a16="http://schemas.microsoft.com/office/drawing/2014/main" id="{92D82432-67F3-98BA-AC94-208046B8CB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92" r="-2" b="35821"/>
          <a:stretch>
            <a:fillRect/>
          </a:stretch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5" name="Picture 4" descr="Kaiser Chiefs - Trentham Estate">
            <a:extLst>
              <a:ext uri="{FF2B5EF4-FFF2-40B4-BE49-F238E27FC236}">
                <a16:creationId xmlns:a16="http://schemas.microsoft.com/office/drawing/2014/main" id="{526AFD9A-C756-5065-B15F-7469E7C1057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2" b="8034"/>
          <a:stretch>
            <a:fillRect/>
          </a:stretch>
        </p:blipFill>
        <p:spPr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039092-D416-D506-821B-7352EE3959D6}"/>
              </a:ext>
            </a:extLst>
          </p:cNvPr>
          <p:cNvSpPr/>
          <p:nvPr/>
        </p:nvSpPr>
        <p:spPr>
          <a:xfrm>
            <a:off x="0" y="557671"/>
            <a:ext cx="3836379" cy="19549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350EA1-E41E-F64E-8DF0-3A4530B87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158" y="259904"/>
            <a:ext cx="3624601" cy="124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 dirty="0">
                <a:solidFill>
                  <a:srgbClr val="FD1957"/>
                </a:solidFill>
                <a:latin typeface="Century Gothic" panose="020B0502020202020204" pitchFamily="34" charset="0"/>
              </a:rPr>
              <a:t>Kaiser Chiefs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311C4A-C568-CF1D-92BF-F2206A86F71C}"/>
              </a:ext>
            </a:extLst>
          </p:cNvPr>
          <p:cNvSpPr/>
          <p:nvPr/>
        </p:nvSpPr>
        <p:spPr>
          <a:xfrm>
            <a:off x="3193774" y="1479095"/>
            <a:ext cx="978647" cy="11615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B2AB21-C636-964D-A62B-F2489EB18E48}"/>
              </a:ext>
            </a:extLst>
          </p:cNvPr>
          <p:cNvSpPr txBox="1"/>
          <p:nvPr/>
        </p:nvSpPr>
        <p:spPr>
          <a:xfrm>
            <a:off x="124264" y="1806047"/>
            <a:ext cx="3712116" cy="505194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Kaiser Chiefs are a rock band from Leeds, England.</a:t>
            </a:r>
            <a:r>
              <a:rPr lang="en-GB" sz="1600" dirty="0">
                <a:latin typeface="Century Gothic" panose="020B0502020202020204" pitchFamily="34" charset="0"/>
              </a:rPr>
              <a:t> They are known for their energetic music and catchy songs.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600" b="1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 band started in 2000, but they were originally called Parva.</a:t>
            </a:r>
            <a:r>
              <a:rPr lang="en-GB" sz="1600" dirty="0">
                <a:latin typeface="Century Gothic" panose="020B0502020202020204" pitchFamily="34" charset="0"/>
              </a:rPr>
              <a:t> They changed their name to Kaiser Chiefs in 2003.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marL="342900" indent="-342900" fontAlgn="t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Their name comes from the Kaizer Chiefs football club in South Africa </a:t>
            </a:r>
            <a:r>
              <a:rPr lang="en-GB" sz="1600" dirty="0">
                <a:latin typeface="Century Gothic" panose="020B0502020202020204" pitchFamily="34" charset="0"/>
              </a:rPr>
              <a:t>as one of their favourite football players for Leeds (Lucas Radebe) came from this team.</a:t>
            </a:r>
          </a:p>
          <a:p>
            <a:pPr marL="342900" indent="-342900" fontAlgn="t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Kaiser Chiefs have released many popular albums, including </a:t>
            </a:r>
            <a:r>
              <a:rPr lang="en-GB" sz="1600" b="1" i="1" dirty="0">
                <a:latin typeface="Century Gothic" panose="020B0502020202020204" pitchFamily="34" charset="0"/>
              </a:rPr>
              <a:t>Employment</a:t>
            </a:r>
            <a:r>
              <a:rPr lang="en-GB" sz="1600" b="1" dirty="0">
                <a:latin typeface="Century Gothic" panose="020B0502020202020204" pitchFamily="34" charset="0"/>
              </a:rPr>
              <a:t> (2005) and </a:t>
            </a:r>
            <a:r>
              <a:rPr lang="en-GB" sz="1600" b="1" i="1" dirty="0">
                <a:latin typeface="Century Gothic" panose="020B0502020202020204" pitchFamily="34" charset="0"/>
              </a:rPr>
              <a:t>Yours Truly, Angry Mob</a:t>
            </a:r>
            <a:r>
              <a:rPr lang="en-GB" sz="1600" b="1" dirty="0">
                <a:latin typeface="Century Gothic" panose="020B0502020202020204" pitchFamily="34" charset="0"/>
              </a:rPr>
              <a:t> (2007).</a:t>
            </a:r>
            <a:r>
              <a:rPr lang="en-GB" sz="1600" dirty="0">
                <a:latin typeface="Century Gothic" panose="020B0502020202020204" pitchFamily="34" charset="0"/>
              </a:rPr>
              <a:t> They have been making music for more than 20 year</a:t>
            </a:r>
          </a:p>
        </p:txBody>
      </p:sp>
    </p:spTree>
    <p:extLst>
      <p:ext uri="{BB962C8B-B14F-4D97-AF65-F5344CB8AC3E}">
        <p14:creationId xmlns:p14="http://schemas.microsoft.com/office/powerpoint/2010/main" val="3228962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2E030-2E6B-7144-8C1E-2D0F01F8C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0" y="3925128"/>
            <a:ext cx="2634232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latin typeface="Century Gothic" panose="020B0502020202020204" pitchFamily="34" charset="0"/>
              </a:rPr>
              <a:t>Arctic Monkeys</a:t>
            </a:r>
          </a:p>
        </p:txBody>
      </p:sp>
      <p:pic>
        <p:nvPicPr>
          <p:cNvPr id="10" name="Picture 9" descr="The Top 10 Arctic Monkeys Songs : The Indiependent">
            <a:extLst>
              <a:ext uri="{FF2B5EF4-FFF2-40B4-BE49-F238E27FC236}">
                <a16:creationId xmlns:a16="http://schemas.microsoft.com/office/drawing/2014/main" id="{1AC5C045-9768-5715-86CD-5E697BCDCB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08" b="33423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094C78-C70E-A945-AE2A-3A0F97620552}"/>
              </a:ext>
            </a:extLst>
          </p:cNvPr>
          <p:cNvSpPr txBox="1"/>
          <p:nvPr/>
        </p:nvSpPr>
        <p:spPr>
          <a:xfrm>
            <a:off x="2663687" y="3752850"/>
            <a:ext cx="6361043" cy="31051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 panose="020B0502020202020204" pitchFamily="34" charset="0"/>
              </a:rPr>
              <a:t>Arctic Monkeys are a rock band from Sheffield, England.</a:t>
            </a:r>
            <a:r>
              <a:rPr lang="en-US" sz="1200" dirty="0">
                <a:latin typeface="Century Gothic" panose="020B0502020202020204" pitchFamily="34" charset="0"/>
              </a:rPr>
              <a:t> They started making music in 2002 and their members include Alex Turner, Matt Helders, Jamie Cook, and Nick O'Malley.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 panose="020B0502020202020204" pitchFamily="34" charset="0"/>
              </a:rPr>
              <a:t>The band became famous very quickly because people shared their music online.</a:t>
            </a:r>
            <a:r>
              <a:rPr lang="en-US" sz="1200" dirty="0">
                <a:latin typeface="Century Gothic" panose="020B0502020202020204" pitchFamily="34" charset="0"/>
              </a:rPr>
              <a:t> Many people believe they changed the way new bands become popular.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 panose="020B0502020202020204" pitchFamily="34" charset="0"/>
              </a:rPr>
              <a:t>Their first album, </a:t>
            </a:r>
            <a:r>
              <a:rPr lang="en-US" sz="1200" b="1" i="1" dirty="0">
                <a:latin typeface="Century Gothic" panose="020B0502020202020204" pitchFamily="34" charset="0"/>
              </a:rPr>
              <a:t>Whatever People Say I Am, That's What I'm Not</a:t>
            </a:r>
            <a:r>
              <a:rPr lang="en-US" sz="1200" b="1" dirty="0">
                <a:latin typeface="Century Gothic" panose="020B0502020202020204" pitchFamily="34" charset="0"/>
              </a:rPr>
              <a:t> (2006), was a huge success.</a:t>
            </a:r>
            <a:r>
              <a:rPr lang="en-US" sz="1200" dirty="0">
                <a:latin typeface="Century Gothic" panose="020B0502020202020204" pitchFamily="34" charset="0"/>
              </a:rPr>
              <a:t> It sold more copies in its first week than any other debut album in British history at the time and won Best British Album at the 2007 BRIT Awards. 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b="1" dirty="0">
              <a:latin typeface="Century Gothic" panose="020B0502020202020204" pitchFamily="34" charset="0"/>
            </a:endParaRP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Century Gothic" panose="020B0502020202020204" pitchFamily="34" charset="0"/>
              </a:rPr>
              <a:t>Arctic Monkeys have performed at some of the world's biggest events.</a:t>
            </a:r>
            <a:r>
              <a:rPr lang="en-US" sz="1200" dirty="0">
                <a:latin typeface="Century Gothic" panose="020B0502020202020204" pitchFamily="34" charset="0"/>
              </a:rPr>
              <a:t> In 2012, they performed at the London Olympic Games Opening Ceremony, and they have also headlined major festivals such as Glastonbury</a:t>
            </a:r>
          </a:p>
        </p:txBody>
      </p:sp>
    </p:spTree>
    <p:extLst>
      <p:ext uri="{BB962C8B-B14F-4D97-AF65-F5344CB8AC3E}">
        <p14:creationId xmlns:p14="http://schemas.microsoft.com/office/powerpoint/2010/main" val="3292180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1108</Words>
  <Application>Microsoft Macintosh PowerPoint</Application>
  <PresentationFormat>On-screen Show (4:3)</PresentationFormat>
  <Paragraphs>88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Century Gothic</vt:lpstr>
      <vt:lpstr>Office Theme</vt:lpstr>
      <vt:lpstr>PowerPoint Presentation</vt:lpstr>
      <vt:lpstr>Gorillaz</vt:lpstr>
      <vt:lpstr>Gorillaz</vt:lpstr>
      <vt:lpstr>The Kooks</vt:lpstr>
      <vt:lpstr>Florence &amp; the Machine</vt:lpstr>
      <vt:lpstr>Mumford &amp; Sons</vt:lpstr>
      <vt:lpstr>blur</vt:lpstr>
      <vt:lpstr>Oasis</vt:lpstr>
      <vt:lpstr>Kaiser Chiefs</vt:lpstr>
      <vt:lpstr>Arctic Monkeys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Bosham Primary School Head Teacher</dc:creator>
  <cp:lastModifiedBy>Bosham Primary School Head Teacher</cp:lastModifiedBy>
  <cp:revision>1</cp:revision>
  <dcterms:created xsi:type="dcterms:W3CDTF">2026-08-26T14:29:05Z</dcterms:created>
  <dcterms:modified xsi:type="dcterms:W3CDTF">2026-08-26T14:30:17Z</dcterms:modified>
</cp:coreProperties>
</file>