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6858000" cy="9144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8"/>
    <p:restoredTop sz="94667"/>
  </p:normalViewPr>
  <p:slideViewPr>
    <p:cSldViewPr snapToGrid="0" snapToObjects="1">
      <p:cViewPr>
        <p:scale>
          <a:sx n="80" d="100"/>
          <a:sy n="80" d="100"/>
        </p:scale>
        <p:origin x="1680" y="-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1C25-11A7-F84E-B9EF-55BBED2472AD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0B667-DBBB-4D40-8D23-BCC7EDA46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987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1C25-11A7-F84E-B9EF-55BBED2472AD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0B667-DBBB-4D40-8D23-BCC7EDA46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982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1C25-11A7-F84E-B9EF-55BBED2472AD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0B667-DBBB-4D40-8D23-BCC7EDA46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36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1C25-11A7-F84E-B9EF-55BBED2472AD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0B667-DBBB-4D40-8D23-BCC7EDA46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39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1C25-11A7-F84E-B9EF-55BBED2472AD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0B667-DBBB-4D40-8D23-BCC7EDA46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910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1C25-11A7-F84E-B9EF-55BBED2472AD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0B667-DBBB-4D40-8D23-BCC7EDA46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896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1C25-11A7-F84E-B9EF-55BBED2472AD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0B667-DBBB-4D40-8D23-BCC7EDA46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812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1C25-11A7-F84E-B9EF-55BBED2472AD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0B667-DBBB-4D40-8D23-BCC7EDA46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469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1C25-11A7-F84E-B9EF-55BBED2472AD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0B667-DBBB-4D40-8D23-BCC7EDA46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281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1C25-11A7-F84E-B9EF-55BBED2472AD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0B667-DBBB-4D40-8D23-BCC7EDA46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295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1C25-11A7-F84E-B9EF-55BBED2472AD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0B667-DBBB-4D40-8D23-BCC7EDA46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094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01C25-11A7-F84E-B9EF-55BBED2472AD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0B667-DBBB-4D40-8D23-BCC7EDA46B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924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EARNSHAW%20MRS%20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788" y="5633813"/>
            <a:ext cx="1959883" cy="2213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484" y="5633813"/>
            <a:ext cx="1959883" cy="2213274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" name="Picture 1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49" y="1672741"/>
            <a:ext cx="1959883" cy="2176871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Picture 3" descr="Bosham Primary School - Home">
            <a:extLst>
              <a:ext uri="{FF2B5EF4-FFF2-40B4-BE49-F238E27FC236}">
                <a16:creationId xmlns:a16="http://schemas.microsoft.com/office/drawing/2014/main" id="{00ABAE3E-6D88-9D45-8359-3352C55E9009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94" y="55385"/>
            <a:ext cx="1390911" cy="119205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4C054A3-36A8-9349-9C6C-F5792006938E}"/>
              </a:ext>
            </a:extLst>
          </p:cNvPr>
          <p:cNvSpPr/>
          <p:nvPr/>
        </p:nvSpPr>
        <p:spPr>
          <a:xfrm>
            <a:off x="1180931" y="117787"/>
            <a:ext cx="5678399" cy="1302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GB" sz="2800" b="1" kern="0" spc="-100" dirty="0">
                <a:solidFill>
                  <a:srgbClr val="C00000"/>
                </a:solidFill>
                <a:effectLst/>
                <a:latin typeface="XCCW Joined PC6a" panose="03050602040000000000" pitchFamily="66" charset="0"/>
                <a:ea typeface="Open Sans" pitchFamily="2" charset="0"/>
                <a:cs typeface="Open Sans" pitchFamily="2" charset="0"/>
              </a:rPr>
              <a:t>The Designated Safeguarding Lead is</a:t>
            </a:r>
            <a:endParaRPr lang="en-GB" sz="700" b="1" kern="0" dirty="0">
              <a:solidFill>
                <a:srgbClr val="1C1C1C"/>
              </a:solidFill>
              <a:effectLst/>
              <a:latin typeface="XCCW Joined PC6a" panose="03050602040000000000" pitchFamily="66" charset="0"/>
              <a:ea typeface="Open Sans" pitchFamily="2" charset="0"/>
              <a:cs typeface="Open Sans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2A7707-C709-684B-B68D-698D046AEBC1}"/>
              </a:ext>
            </a:extLst>
          </p:cNvPr>
          <p:cNvSpPr/>
          <p:nvPr/>
        </p:nvSpPr>
        <p:spPr>
          <a:xfrm>
            <a:off x="2974633" y="2097279"/>
            <a:ext cx="3151038" cy="11864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GB" sz="2800" b="1" kern="0" dirty="0">
                <a:solidFill>
                  <a:srgbClr val="C00000"/>
                </a:solidFill>
                <a:effectLst/>
                <a:latin typeface="XCCW Joined PC6a" panose="03050602040000000000" pitchFamily="66" charset="0"/>
                <a:ea typeface="Open Sans" pitchFamily="2" charset="0"/>
                <a:cs typeface="Open Sans" pitchFamily="2" charset="0"/>
              </a:rPr>
              <a:t>Mrs </a:t>
            </a:r>
            <a:r>
              <a:rPr lang="en-GB" sz="2800" b="1" kern="0" dirty="0" err="1">
                <a:solidFill>
                  <a:srgbClr val="C00000"/>
                </a:solidFill>
                <a:effectLst/>
                <a:latin typeface="XCCW Joined PC6a" panose="03050602040000000000" pitchFamily="66" charset="0"/>
                <a:ea typeface="Open Sans" pitchFamily="2" charset="0"/>
                <a:cs typeface="Open Sans" pitchFamily="2" charset="0"/>
              </a:rPr>
              <a:t>Wattam</a:t>
            </a:r>
            <a:endParaRPr lang="en-GB" sz="2800" b="1" kern="0" dirty="0">
              <a:solidFill>
                <a:srgbClr val="C00000"/>
              </a:solidFill>
              <a:effectLst/>
              <a:latin typeface="XCCW Joined PC6a" panose="03050602040000000000" pitchFamily="66" charset="0"/>
              <a:ea typeface="Open Sans" pitchFamily="2" charset="0"/>
              <a:cs typeface="Open Sans" pitchFamily="2" charset="0"/>
            </a:endParaRP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GB" b="1" kern="0" dirty="0">
                <a:solidFill>
                  <a:schemeClr val="tx1"/>
                </a:solidFill>
                <a:latin typeface="XCCW Joined PC6a" panose="03050602040000000000" pitchFamily="66" charset="0"/>
                <a:ea typeface="Open Sans" pitchFamily="2" charset="0"/>
                <a:cs typeface="Open Sans" pitchFamily="2" charset="0"/>
              </a:rPr>
              <a:t>Headteacher</a:t>
            </a: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GB" sz="1200" b="1" kern="0" dirty="0">
                <a:solidFill>
                  <a:schemeClr val="tx1"/>
                </a:solidFill>
                <a:effectLst/>
                <a:latin typeface="XCCW Joined PC6a" panose="03050602040000000000" pitchFamily="66" charset="0"/>
                <a:ea typeface="Open Sans" pitchFamily="2" charset="0"/>
                <a:cs typeface="Open Sans" pitchFamily="2" charset="0"/>
              </a:rPr>
              <a:t>head@boshamprimary.co.uk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ACCF4F5-8B49-FC49-BB90-0AE86C353922}"/>
              </a:ext>
            </a:extLst>
          </p:cNvPr>
          <p:cNvSpPr/>
          <p:nvPr/>
        </p:nvSpPr>
        <p:spPr>
          <a:xfrm>
            <a:off x="1014750" y="1646163"/>
            <a:ext cx="1959883" cy="2213273"/>
          </a:xfrm>
          <a:prstGeom prst="rect">
            <a:avLst/>
          </a:prstGeom>
          <a:noFill/>
          <a:ln w="127000" cmpd="tri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XCCW Joined PC6a" panose="03050602040000000000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4D505B3-63EA-9544-A92B-665BEAE1499B}"/>
              </a:ext>
            </a:extLst>
          </p:cNvPr>
          <p:cNvSpPr/>
          <p:nvPr/>
        </p:nvSpPr>
        <p:spPr>
          <a:xfrm>
            <a:off x="194210" y="4243805"/>
            <a:ext cx="6481722" cy="11221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GB" sz="2800" b="1" kern="0" spc="-100" dirty="0">
                <a:solidFill>
                  <a:srgbClr val="002060"/>
                </a:solidFill>
                <a:effectLst/>
                <a:latin typeface="XCCW Joined PC6a" panose="03050602040000000000" pitchFamily="66" charset="0"/>
                <a:ea typeface="Calibri" panose="020F0502020204030204" pitchFamily="34" charset="0"/>
                <a:cs typeface="Twinkl"/>
              </a:rPr>
              <a:t>The Deputy Designated Safeguarding Leads are</a:t>
            </a:r>
            <a:endParaRPr lang="en-GB" sz="700" b="1" kern="0" dirty="0">
              <a:solidFill>
                <a:srgbClr val="002060"/>
              </a:solidFill>
              <a:effectLst/>
              <a:latin typeface="XCCW Joined PC6a" panose="03050602040000000000" pitchFamily="66" charset="0"/>
              <a:ea typeface="Calibri" panose="020F0502020204030204" pitchFamily="34" charset="0"/>
              <a:cs typeface="Twinkl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432EE9E-76EB-8841-9407-E1F0AFFDC426}"/>
              </a:ext>
            </a:extLst>
          </p:cNvPr>
          <p:cNvSpPr/>
          <p:nvPr/>
        </p:nvSpPr>
        <p:spPr>
          <a:xfrm>
            <a:off x="-52428" y="7954302"/>
            <a:ext cx="3511134" cy="12509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GB" sz="2800" b="1" kern="0" dirty="0">
                <a:solidFill>
                  <a:srgbClr val="002060"/>
                </a:solidFill>
                <a:effectLst/>
                <a:latin typeface="XCCW Joined PC6a" panose="03050602040000000000" pitchFamily="66" charset="0"/>
                <a:ea typeface="Open Sans" pitchFamily="2" charset="0"/>
                <a:cs typeface="Open Sans" pitchFamily="2" charset="0"/>
              </a:rPr>
              <a:t>Mr Richmond</a:t>
            </a: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GB" b="1" kern="0" dirty="0">
                <a:solidFill>
                  <a:schemeClr val="tx1"/>
                </a:solidFill>
                <a:latin typeface="XCCW Joined PC6a" panose="03050602040000000000" pitchFamily="66" charset="0"/>
                <a:ea typeface="Open Sans" pitchFamily="2" charset="0"/>
                <a:cs typeface="Open Sans" pitchFamily="2" charset="0"/>
              </a:rPr>
              <a:t>Deputy Headteacher</a:t>
            </a: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GB" sz="800" b="1" kern="0" dirty="0" err="1">
                <a:solidFill>
                  <a:schemeClr val="tx1"/>
                </a:solidFill>
                <a:effectLst/>
                <a:latin typeface="XCCW Joined PC6a" panose="03050602040000000000" pitchFamily="66" charset="0"/>
                <a:ea typeface="Open Sans" pitchFamily="2" charset="0"/>
                <a:cs typeface="Open Sans" pitchFamily="2" charset="0"/>
              </a:rPr>
              <a:t>deputy@boshamprimary.co.uk</a:t>
            </a:r>
            <a:endParaRPr lang="en-GB" sz="800" b="1" kern="0" dirty="0">
              <a:solidFill>
                <a:schemeClr val="tx1"/>
              </a:solidFill>
              <a:effectLst/>
              <a:latin typeface="XCCW Joined PC6a" panose="03050602040000000000" pitchFamily="66" charset="0"/>
              <a:ea typeface="Open Sans" pitchFamily="2" charset="0"/>
              <a:cs typeface="Open Sans" pitchFamily="2" charset="0"/>
            </a:endParaRP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endParaRPr lang="en-GB" sz="400" b="1" kern="0" dirty="0">
              <a:solidFill>
                <a:schemeClr val="tx1"/>
              </a:solidFill>
              <a:effectLst/>
              <a:latin typeface="XCCW Joined PC6a" panose="03050602040000000000" pitchFamily="66" charset="0"/>
              <a:ea typeface="Open Sans" pitchFamily="2" charset="0"/>
              <a:cs typeface="Open Sans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9CD587C-009B-8E47-97AE-36A4CA39DAEE}"/>
              </a:ext>
            </a:extLst>
          </p:cNvPr>
          <p:cNvSpPr/>
          <p:nvPr/>
        </p:nvSpPr>
        <p:spPr>
          <a:xfrm>
            <a:off x="3435071" y="7965229"/>
            <a:ext cx="3429427" cy="927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GB" sz="2800" b="1" kern="0" dirty="0">
                <a:solidFill>
                  <a:srgbClr val="002060"/>
                </a:solidFill>
                <a:effectLst/>
                <a:latin typeface="XCCW Joined PC6a" panose="03050602040000000000" pitchFamily="66" charset="0"/>
                <a:ea typeface="Open Sans" pitchFamily="2" charset="0"/>
                <a:cs typeface="Open Sans" pitchFamily="2" charset="0"/>
              </a:rPr>
              <a:t>Mrs Earnshaw</a:t>
            </a: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GB" b="1" kern="0" dirty="0" smtClean="0">
                <a:solidFill>
                  <a:schemeClr val="tx1"/>
                </a:solidFill>
                <a:latin typeface="XCCW Joined PC6a" panose="03050602040000000000" pitchFamily="66" charset="0"/>
                <a:ea typeface="Open Sans" pitchFamily="2" charset="0"/>
                <a:cs typeface="Open Sans" pitchFamily="2" charset="0"/>
              </a:rPr>
              <a:t>KS2 Leader</a:t>
            </a:r>
            <a:endParaRPr lang="en-GB" b="1" kern="0" dirty="0">
              <a:solidFill>
                <a:schemeClr val="tx1"/>
              </a:solidFill>
              <a:latin typeface="XCCW Joined PC6a" panose="03050602040000000000" pitchFamily="66" charset="0"/>
              <a:ea typeface="Open Sans" pitchFamily="2" charset="0"/>
              <a:cs typeface="Open Sans" pitchFamily="2" charset="0"/>
            </a:endParaRP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GB" sz="800" b="1" kern="0" dirty="0" err="1">
                <a:solidFill>
                  <a:schemeClr val="tx1"/>
                </a:solidFill>
                <a:latin typeface="XCCW Joined PC6a" panose="03050602040000000000" pitchFamily="66" charset="0"/>
                <a:ea typeface="Open Sans" pitchFamily="2" charset="0"/>
                <a:cs typeface="Open Sans" pitchFamily="2" charset="0"/>
              </a:rPr>
              <a:t>mearnshaw</a:t>
            </a:r>
            <a:r>
              <a:rPr lang="en-GB" sz="800" b="1" kern="0" dirty="0" err="1">
                <a:solidFill>
                  <a:schemeClr val="tx1"/>
                </a:solidFill>
                <a:effectLst/>
                <a:latin typeface="XCCW Joined PC6a" panose="03050602040000000000" pitchFamily="66" charset="0"/>
                <a:ea typeface="Open Sans" pitchFamily="2" charset="0"/>
                <a:cs typeface="Open Sans" pitchFamily="2" charset="0"/>
              </a:rPr>
              <a:t>@boshamprimary.co.uk</a:t>
            </a:r>
            <a:endParaRPr lang="en-GB" sz="800" b="1" kern="0" dirty="0">
              <a:solidFill>
                <a:schemeClr val="tx1"/>
              </a:solidFill>
              <a:effectLst/>
              <a:latin typeface="XCCW Joined PC6a" panose="03050602040000000000" pitchFamily="66" charset="0"/>
              <a:ea typeface="Open Sans" pitchFamily="2" charset="0"/>
              <a:cs typeface="Open Sans" pitchFamily="2" charset="0"/>
            </a:endParaRP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endParaRPr lang="en-GB" sz="400" b="1" kern="0" dirty="0">
              <a:solidFill>
                <a:schemeClr val="tx1"/>
              </a:solidFill>
              <a:effectLst/>
              <a:latin typeface="XCCW Joined PC6a" panose="03050602040000000000" pitchFamily="66" charset="0"/>
              <a:ea typeface="Open Sans" pitchFamily="2" charset="0"/>
              <a:cs typeface="Open Sans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6F296A-E6CE-9249-A4C1-351FA87F52E5}"/>
              </a:ext>
            </a:extLst>
          </p:cNvPr>
          <p:cNvSpPr/>
          <p:nvPr/>
        </p:nvSpPr>
        <p:spPr>
          <a:xfrm>
            <a:off x="766484" y="5633813"/>
            <a:ext cx="1959883" cy="2213273"/>
          </a:xfrm>
          <a:prstGeom prst="rect">
            <a:avLst/>
          </a:prstGeom>
          <a:noFill/>
          <a:ln w="127000" cmpd="tri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2FA6C48-68DA-5E4C-85F6-F77EF6E09619}"/>
              </a:ext>
            </a:extLst>
          </p:cNvPr>
          <p:cNvSpPr/>
          <p:nvPr/>
        </p:nvSpPr>
        <p:spPr>
          <a:xfrm>
            <a:off x="4165788" y="5633812"/>
            <a:ext cx="1959883" cy="2213273"/>
          </a:xfrm>
          <a:prstGeom prst="rect">
            <a:avLst/>
          </a:prstGeom>
          <a:noFill/>
          <a:ln w="127000" cmpd="tri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2226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25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Twinkl</vt:lpstr>
      <vt:lpstr>XCCW Joined PC6a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Richmond</dc:creator>
  <cp:lastModifiedBy>Bosham Primary School Deputy</cp:lastModifiedBy>
  <cp:revision>5</cp:revision>
  <cp:lastPrinted>2023-03-21T09:13:40Z</cp:lastPrinted>
  <dcterms:created xsi:type="dcterms:W3CDTF">2023-03-19T14:06:44Z</dcterms:created>
  <dcterms:modified xsi:type="dcterms:W3CDTF">2023-03-21T09:26:49Z</dcterms:modified>
</cp:coreProperties>
</file>